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ato-regular.fntdata"/><Relationship Id="rId21" Type="http://schemas.openxmlformats.org/officeDocument/2006/relationships/slide" Target="slides/slide16.xml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33780286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33780286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337802865_8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337802865_8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3333e22a5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3333e22a5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337802865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337802865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337802865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337802865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337802865_9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337802865_9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337802865_9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337802865_9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717028edbe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717028edb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17028edbe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17028edb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17028edbe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17028edbe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17028edbe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17028edbe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17028edbe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17028edbe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17028edbe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17028edbe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17028edbe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17028edbe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17028edbe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17028edbe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25" y="1154950"/>
            <a:ext cx="370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30.jpg"/><Relationship Id="rId7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2.jpg"/><Relationship Id="rId5" Type="http://schemas.openxmlformats.org/officeDocument/2006/relationships/image" Target="../media/image3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35.jpg"/><Relationship Id="rId5" Type="http://schemas.openxmlformats.org/officeDocument/2006/relationships/image" Target="../media/image26.jpg"/><Relationship Id="rId6" Type="http://schemas.openxmlformats.org/officeDocument/2006/relationships/image" Target="../media/image29.jpg"/><Relationship Id="rId7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2.jpg"/><Relationship Id="rId5" Type="http://schemas.openxmlformats.org/officeDocument/2006/relationships/image" Target="../media/image14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2.jpg"/><Relationship Id="rId5" Type="http://schemas.openxmlformats.org/officeDocument/2006/relationships/image" Target="../media/image15.jpg"/><Relationship Id="rId6" Type="http://schemas.openxmlformats.org/officeDocument/2006/relationships/image" Target="../media/image31.jpg"/><Relationship Id="rId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2380650" y="263650"/>
            <a:ext cx="43827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Ground Station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496750" y="900375"/>
            <a:ext cx="2835600" cy="21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 txBox="1"/>
          <p:nvPr/>
        </p:nvSpPr>
        <p:spPr>
          <a:xfrm>
            <a:off x="418425" y="1420050"/>
            <a:ext cx="38913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Rotor controller code updated to track APRS </a:t>
            </a: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call signs</a:t>
            </a: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efficiently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Cleaning redundant or  unnecessary code   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Minor circuit changes to maximize the mobility our ground station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Real time atmospheric data monitoring  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69263"/>
            <a:ext cx="4298574" cy="240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2380650" y="263650"/>
            <a:ext cx="43827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Video Stabilization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3"/>
          <p:cNvSpPr txBox="1"/>
          <p:nvPr>
            <p:ph type="title"/>
          </p:nvPr>
        </p:nvSpPr>
        <p:spPr>
          <a:xfrm>
            <a:off x="397930" y="1273075"/>
            <a:ext cx="417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Stabilization achieved by using an Arduino Nano, MPU6050 sensor, and a Continuous Rotation Servo.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Use of a slip ring allowed rotation beyond 360 degrees without loss of power or data to the camera and sensor.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Mounts were 3D printed to reduce weight and allow customization.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050" y="1075625"/>
            <a:ext cx="2087798" cy="12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3350" y="2078450"/>
            <a:ext cx="2026776" cy="123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6">
            <a:alphaModFix/>
          </a:blip>
          <a:srcRect b="19510" l="3040" r="-3039" t="0"/>
          <a:stretch/>
        </p:blipFill>
        <p:spPr>
          <a:xfrm>
            <a:off x="4480050" y="2761375"/>
            <a:ext cx="2087800" cy="134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7">
            <a:alphaModFix/>
          </a:blip>
          <a:srcRect b="19493" l="0" r="0" t="8945"/>
          <a:stretch/>
        </p:blipFill>
        <p:spPr>
          <a:xfrm>
            <a:off x="6825425" y="3490975"/>
            <a:ext cx="1964703" cy="1503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2022375" y="263650"/>
            <a:ext cx="50799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Fall 2019 Pa</a:t>
            </a:r>
            <a:r>
              <a:rPr lang="en" sz="3600"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" sz="3600">
                <a:latin typeface="Lato"/>
                <a:ea typeface="Lato"/>
                <a:cs typeface="Lato"/>
                <a:sym typeface="Lato"/>
              </a:rPr>
              <a:t>load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4">
            <a:alphaModFix/>
          </a:blip>
          <a:srcRect b="8637" l="0" r="0" t="11611"/>
          <a:stretch/>
        </p:blipFill>
        <p:spPr>
          <a:xfrm>
            <a:off x="228038" y="1329675"/>
            <a:ext cx="2965077" cy="315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0634" y="1329675"/>
            <a:ext cx="5605328" cy="31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2022375" y="263650"/>
            <a:ext cx="50799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Fall 2019 Data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71" y="1497050"/>
            <a:ext cx="4348276" cy="25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1504" y="1497050"/>
            <a:ext cx="4348276" cy="2596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2022375" y="263650"/>
            <a:ext cx="50799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Fall 2019 Data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1" y="1627100"/>
            <a:ext cx="4722014" cy="245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8643" y="1627101"/>
            <a:ext cx="4100258" cy="24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2022375" y="263650"/>
            <a:ext cx="50799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Fall 2019 Build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37650"/>
            <a:ext cx="2965085" cy="395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9885" y="1037650"/>
            <a:ext cx="2965087" cy="395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6">
            <a:alphaModFix/>
          </a:blip>
          <a:srcRect b="14948" l="0" r="5669" t="-7911"/>
          <a:stretch/>
        </p:blipFill>
        <p:spPr>
          <a:xfrm>
            <a:off x="6387375" y="1037650"/>
            <a:ext cx="2456474" cy="168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7372" y="3143222"/>
            <a:ext cx="2190079" cy="184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ctrTitle"/>
          </p:nvPr>
        </p:nvSpPr>
        <p:spPr>
          <a:xfrm>
            <a:off x="311700" y="332400"/>
            <a:ext cx="8520600" cy="82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Thank you!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Phoenix College ASCEND 2019-2020: Technology and Achievements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2718750" y="277825"/>
            <a:ext cx="37065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The Team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15"/>
          <p:cNvSpPr txBox="1"/>
          <p:nvPr>
            <p:ph type="title"/>
          </p:nvPr>
        </p:nvSpPr>
        <p:spPr>
          <a:xfrm>
            <a:off x="128250" y="1463100"/>
            <a:ext cx="2930100" cy="26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Lato"/>
                <a:ea typeface="Lato"/>
                <a:cs typeface="Lato"/>
                <a:sym typeface="Lato"/>
              </a:rPr>
              <a:t>Mechanical/Housing</a:t>
            </a:r>
            <a:endParaRPr sz="1800" u="sng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Constantino Meza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Shanis Todecheene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Lato"/>
                <a:ea typeface="Lato"/>
                <a:cs typeface="Lato"/>
                <a:sym typeface="Lato"/>
              </a:rPr>
              <a:t>Power Distribution</a:t>
            </a:r>
            <a:endParaRPr sz="1800" u="sng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Javier Perez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" name="Google Shape;65;p15"/>
          <p:cNvSpPr txBox="1"/>
          <p:nvPr>
            <p:ph type="title"/>
          </p:nvPr>
        </p:nvSpPr>
        <p:spPr>
          <a:xfrm>
            <a:off x="3058350" y="1463100"/>
            <a:ext cx="3027300" cy="26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Lato"/>
                <a:ea typeface="Lato"/>
                <a:cs typeface="Lato"/>
                <a:sym typeface="Lato"/>
              </a:rPr>
              <a:t>Atmospheric Profiling</a:t>
            </a:r>
            <a:endParaRPr sz="1800" u="sng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Genesis Ortiz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Lato"/>
                <a:ea typeface="Lato"/>
                <a:cs typeface="Lato"/>
                <a:sym typeface="Lato"/>
              </a:rPr>
              <a:t>Video Streaming</a:t>
            </a:r>
            <a:endParaRPr sz="1800" u="sng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Misgana Gebremariam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Samuel Queen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Jay Connolly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6085650" y="1463100"/>
            <a:ext cx="2930100" cy="27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Lato"/>
                <a:ea typeface="Lato"/>
                <a:cs typeface="Lato"/>
                <a:sym typeface="Lato"/>
              </a:rPr>
              <a:t>Video Stabilization</a:t>
            </a:r>
            <a:endParaRPr sz="1800" u="sng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Meghann Boland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Jonathan Shayeb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Lato"/>
                <a:ea typeface="Lato"/>
                <a:cs typeface="Lato"/>
                <a:sym typeface="Lato"/>
              </a:rPr>
              <a:t>Team Lead</a:t>
            </a:r>
            <a:endParaRPr sz="1800" u="sng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Maxx Mudd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2380650" y="263650"/>
            <a:ext cx="43827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Project Goals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813" y="2879537"/>
            <a:ext cx="1324826" cy="132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6437" y="1281788"/>
            <a:ext cx="877400" cy="12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2000" y="1328649"/>
            <a:ext cx="1041374" cy="111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6912" y="1381413"/>
            <a:ext cx="1041350" cy="101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1813" y="2926388"/>
            <a:ext cx="1115900" cy="11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type="title"/>
          </p:nvPr>
        </p:nvSpPr>
        <p:spPr>
          <a:xfrm>
            <a:off x="885725" y="2447600"/>
            <a:ext cx="1943700" cy="3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Reduce overall weight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16"/>
          <p:cNvSpPr txBox="1"/>
          <p:nvPr>
            <p:ph type="title"/>
          </p:nvPr>
        </p:nvSpPr>
        <p:spPr>
          <a:xfrm>
            <a:off x="3507637" y="2458713"/>
            <a:ext cx="2235000" cy="3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Improve power efficiency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16"/>
          <p:cNvSpPr txBox="1"/>
          <p:nvPr>
            <p:ph type="title"/>
          </p:nvPr>
        </p:nvSpPr>
        <p:spPr>
          <a:xfrm>
            <a:off x="6275200" y="2458713"/>
            <a:ext cx="2235000" cy="3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Ensure accurate data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" name="Google Shape;80;p16"/>
          <p:cNvSpPr txBox="1"/>
          <p:nvPr>
            <p:ph type="title"/>
          </p:nvPr>
        </p:nvSpPr>
        <p:spPr>
          <a:xfrm>
            <a:off x="2172275" y="4159975"/>
            <a:ext cx="2235000" cy="3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Stream to social media via radio communication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" name="Google Shape;81;p16"/>
          <p:cNvSpPr txBox="1"/>
          <p:nvPr>
            <p:ph type="title"/>
          </p:nvPr>
        </p:nvSpPr>
        <p:spPr>
          <a:xfrm>
            <a:off x="4736737" y="4159975"/>
            <a:ext cx="2235000" cy="3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Stabilize onboard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HD video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022375" y="263650"/>
            <a:ext cx="50799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Fall 2019 Summary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629850" y="1456650"/>
            <a:ext cx="23526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Mechanical/Housing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629700" y="1810225"/>
            <a:ext cx="23526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Impact resistant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Well insulated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↺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Weight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6161550" y="1456650"/>
            <a:ext cx="25716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Atmospheric Profiling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6203700" y="1810225"/>
            <a:ext cx="25716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Captured data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↺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Wiring issues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↺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Sensor diversity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3286200" y="1456650"/>
            <a:ext cx="25716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Power Distribution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3470550" y="1810225"/>
            <a:ext cx="23871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Sufficient capacity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Custom PCB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↺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Weight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1756650" y="3056850"/>
            <a:ext cx="25716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Video Streaming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2060450" y="3410425"/>
            <a:ext cx="23871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YouTube code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Twitter bot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↺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Wiring issues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4661850" y="3056850"/>
            <a:ext cx="25716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Video Streaming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965650" y="3410425"/>
            <a:ext cx="23871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✓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Stabilized video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↺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Camera quality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↺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Storage capacity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2380650" y="263650"/>
            <a:ext cx="43827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Mechanical/Housing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8"/>
          <p:cNvSpPr txBox="1"/>
          <p:nvPr>
            <p:ph type="title"/>
          </p:nvPr>
        </p:nvSpPr>
        <p:spPr>
          <a:xfrm>
            <a:off x="397805" y="933150"/>
            <a:ext cx="417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Lightweight carbon fiber housing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3k carbon fiber fabric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Bondo 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cardboard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 molding process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2 to 1 volume epoxy system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Mounting system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3D Printing using ABS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 Fusion360 program to design all internal structures and 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simulations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NASA document on cubesat design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Cubesat design allows us to optimize the space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Suspension system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Kevlars cord method reduces weight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338" y="980970"/>
            <a:ext cx="1151000" cy="17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7575" y="2919800"/>
            <a:ext cx="1151000" cy="183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9475" y="980975"/>
            <a:ext cx="1097512" cy="17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2380650" y="263650"/>
            <a:ext cx="43827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Power Distribution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19"/>
          <p:cNvSpPr txBox="1"/>
          <p:nvPr>
            <p:ph type="title"/>
          </p:nvPr>
        </p:nvSpPr>
        <p:spPr>
          <a:xfrm>
            <a:off x="232925" y="1260150"/>
            <a:ext cx="369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Lightweight 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LiPo Battery to guarantee a source of power for the entire system while reducing overall weight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Custom - Designed PCB with cut-out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Two lines sources of power at 5V and 12V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Key Switch to turn on/off the system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Step-Up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 and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 Step-Down Converters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RJ45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b="10446" l="45291" r="15700" t="23099"/>
          <a:stretch/>
        </p:blipFill>
        <p:spPr>
          <a:xfrm>
            <a:off x="6718362" y="1009713"/>
            <a:ext cx="2311525" cy="22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6625" y="1075687"/>
            <a:ext cx="2311525" cy="208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6">
            <a:alphaModFix/>
          </a:blip>
          <a:srcRect b="16266" l="8059" r="6382" t="13739"/>
          <a:stretch/>
        </p:blipFill>
        <p:spPr>
          <a:xfrm>
            <a:off x="1604526" y="3806326"/>
            <a:ext cx="1289889" cy="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7">
            <a:alphaModFix/>
          </a:blip>
          <a:srcRect b="14137" l="6409" r="7782" t="12494"/>
          <a:stretch/>
        </p:blipFill>
        <p:spPr>
          <a:xfrm>
            <a:off x="3156701" y="3806326"/>
            <a:ext cx="1234109" cy="9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8">
            <a:alphaModFix/>
          </a:blip>
          <a:srcRect b="10566" l="12636" r="16052" t="17846"/>
          <a:stretch/>
        </p:blipFill>
        <p:spPr>
          <a:xfrm rot="-122901">
            <a:off x="4692846" y="3827182"/>
            <a:ext cx="1006750" cy="950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2012850" y="263650"/>
            <a:ext cx="51183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Atmospheric Profiling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20"/>
          <p:cNvSpPr txBox="1"/>
          <p:nvPr>
            <p:ph type="title"/>
          </p:nvPr>
        </p:nvSpPr>
        <p:spPr>
          <a:xfrm>
            <a:off x="397930" y="1273075"/>
            <a:ext cx="417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Isolated but identical Arduino systems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Custom PCB to improve reliability by reducing points of vulnerability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Local PCB manufacturer (CustomCircuitBoards)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Quality sensors suited for high-altitude and high-precision data collection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Data and memory management for accurate results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 b="17120" l="0" r="0" t="28057"/>
          <a:stretch/>
        </p:blipFill>
        <p:spPr>
          <a:xfrm>
            <a:off x="4739725" y="1273063"/>
            <a:ext cx="3857626" cy="281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2380650" y="263650"/>
            <a:ext cx="43827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Video Streaming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488" y="1418538"/>
            <a:ext cx="2058050" cy="12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3725" y="1287230"/>
            <a:ext cx="1853175" cy="153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1400" y="3261800"/>
            <a:ext cx="2450774" cy="113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496750" y="900375"/>
            <a:ext cx="2835600" cy="21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403625" y="1367925"/>
            <a:ext cx="38913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The live stream was set up on youtube using a Raspberry Pi  3 b+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Ffmpeg used to run the stream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Fswebcam interface for USB camera processing  (arducam)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Success with live streaming and twitter updates without using paid services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72175" y="4595000"/>
            <a:ext cx="1371825" cy="5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6095625" y="4667450"/>
            <a:ext cx="16248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@pcnasaascend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